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5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4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0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2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00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5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7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9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9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4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99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3FB2557-BE2D-5C48-92BA-C132A0C18774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D2D0120-1A1D-9E43-B0AC-3628F4A69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8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AA1B-AB7D-964C-8EC0-BC6FA5D00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390" y="2856897"/>
            <a:ext cx="5180610" cy="1042256"/>
          </a:xfrm>
        </p:spPr>
        <p:txBody>
          <a:bodyPr/>
          <a:lstStyle/>
          <a:p>
            <a:r>
              <a:rPr lang="en-US" dirty="0"/>
              <a:t>Satellite Orbits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B0EF3-D470-EA47-A986-5758D1DD8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389" y="3899153"/>
            <a:ext cx="5180610" cy="1239894"/>
          </a:xfrm>
        </p:spPr>
        <p:txBody>
          <a:bodyPr/>
          <a:lstStyle/>
          <a:p>
            <a:r>
              <a:rPr lang="en-US" dirty="0"/>
              <a:t>Davy </a:t>
            </a:r>
            <a:r>
              <a:rPr lang="en-US" dirty="0" err="1"/>
              <a:t>Rodelo</a:t>
            </a:r>
            <a:r>
              <a:rPr lang="en-US" dirty="0"/>
              <a:t>-Sandoval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60422-7816-0D4C-9B1B-79211358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206" y="3429000"/>
            <a:ext cx="4591794" cy="3443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E69A0-430F-B94A-A17E-F48039EB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208" y="0"/>
            <a:ext cx="4591794" cy="344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67B2-2293-6B42-9A67-7B267982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Tess and Kepler orbits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3D2E4-0FDE-FA4B-9EF9-422D26DC1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Keplerian Orbits</a:t>
            </a:r>
          </a:p>
          <a:p>
            <a:pPr fontAlgn="base"/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  <a:p>
            <a:pPr fontAlgn="base"/>
            <a:r>
              <a:rPr lang="en-US" dirty="0"/>
              <a:t>3D Scatter Plot (changes with time)</a:t>
            </a:r>
          </a:p>
          <a:p>
            <a:pPr fontAlgn="base"/>
            <a:r>
              <a:rPr lang="en-US" dirty="0"/>
              <a:t>4 Animated Plots: Focus on Larger Bodies vs Focus on Satellites</a:t>
            </a:r>
          </a:p>
          <a:p>
            <a:pPr lvl="1" fontAlgn="base"/>
            <a:r>
              <a:rPr lang="en-US" dirty="0"/>
              <a:t>4 </a:t>
            </a:r>
            <a:r>
              <a:rPr lang="en-US" dirty="0" err="1"/>
              <a:t>Jupyter</a:t>
            </a:r>
            <a:r>
              <a:rPr lang="en-US" dirty="0"/>
              <a:t> notebooks for each animation</a:t>
            </a:r>
          </a:p>
          <a:p>
            <a:pPr lvl="2" fontAlgn="base"/>
            <a:r>
              <a:rPr lang="en-US" dirty="0"/>
              <a:t>Each notebook displays a stationary 3D scatter plot and animation</a:t>
            </a:r>
          </a:p>
        </p:txBody>
      </p:sp>
    </p:spTree>
    <p:extLst>
      <p:ext uri="{BB962C8B-B14F-4D97-AF65-F5344CB8AC3E}">
        <p14:creationId xmlns:p14="http://schemas.microsoft.com/office/powerpoint/2010/main" val="51918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9471-79FA-D343-AC0D-0684F357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Moon, Earth Focus</a:t>
            </a:r>
            <a:endParaRPr lang="en-US" dirty="0"/>
          </a:p>
        </p:txBody>
      </p:sp>
      <p:pic>
        <p:nvPicPr>
          <p:cNvPr id="3" name="TessOrbit_MFocus.mp4" descr="TessOrbit_MFocus.mp4">
            <a:hlinkClick r:id="" action="ppaction://media"/>
            <a:extLst>
              <a:ext uri="{FF2B5EF4-FFF2-40B4-BE49-F238E27FC236}">
                <a16:creationId xmlns:a16="http://schemas.microsoft.com/office/drawing/2014/main" id="{312D44F8-D71A-8E40-A724-579355B33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3292533"/>
            <a:ext cx="6200776" cy="3565467"/>
          </a:xfrm>
          <a:prstGeom prst="rect">
            <a:avLst/>
          </a:prstGeom>
        </p:spPr>
      </p:pic>
      <p:pic>
        <p:nvPicPr>
          <p:cNvPr id="5" name="KeplerOrbit_EFocus.mp4" descr="KeplerOrbit_EFocus.mp4">
            <a:hlinkClick r:id="" action="ppaction://media"/>
            <a:extLst>
              <a:ext uri="{FF2B5EF4-FFF2-40B4-BE49-F238E27FC236}">
                <a16:creationId xmlns:a16="http://schemas.microsoft.com/office/drawing/2014/main" id="{F96B689D-82C0-B842-A2DC-7BC219CCBA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91224" y="3292533"/>
            <a:ext cx="6200780" cy="356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7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4EAA-D729-5A4E-9BDB-79F5F94A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Satellite Focus</a:t>
            </a:r>
            <a:endParaRPr lang="en-US" dirty="0"/>
          </a:p>
        </p:txBody>
      </p:sp>
      <p:pic>
        <p:nvPicPr>
          <p:cNvPr id="3" name="TessOrbit_TFocus.mp4" descr="TessOrbit_TFocus.mp4">
            <a:hlinkClick r:id="" action="ppaction://media"/>
            <a:extLst>
              <a:ext uri="{FF2B5EF4-FFF2-40B4-BE49-F238E27FC236}">
                <a16:creationId xmlns:a16="http://schemas.microsoft.com/office/drawing/2014/main" id="{1683A28D-9D49-3A4E-8B66-019BEA81F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300413"/>
            <a:ext cx="6170601" cy="3557587"/>
          </a:xfrm>
          <a:prstGeom prst="rect">
            <a:avLst/>
          </a:prstGeom>
        </p:spPr>
      </p:pic>
      <p:pic>
        <p:nvPicPr>
          <p:cNvPr id="6" name="KeplerOrbit_KFocus.mp4" descr="KeplerOrbit_KFocus.mp4">
            <a:hlinkClick r:id="" action="ppaction://media"/>
            <a:extLst>
              <a:ext uri="{FF2B5EF4-FFF2-40B4-BE49-F238E27FC236}">
                <a16:creationId xmlns:a16="http://schemas.microsoft.com/office/drawing/2014/main" id="{D87089EB-334D-3243-9D1B-E2A348A1444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87634" y="3300413"/>
            <a:ext cx="6204366" cy="35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7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{068FCB4A-52AD-2141-A49E-5235F0871046}tf10001120</Template>
  <TotalTime>31</TotalTime>
  <Words>55</Words>
  <Application>Microsoft Macintosh PowerPoint</Application>
  <PresentationFormat>Widescreen</PresentationFormat>
  <Paragraphs>11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Gill Sans MT</vt:lpstr>
      <vt:lpstr>Parcel</vt:lpstr>
      <vt:lpstr>Satellite Orbits</vt:lpstr>
      <vt:lpstr>Tess and Kepler orbits 3d</vt:lpstr>
      <vt:lpstr>Moon, Earth Focus</vt:lpstr>
      <vt:lpstr>Satellite Focus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Orbits</dc:title>
  <dc:creator>Davy Rodelo Sandoval</dc:creator>
  <cp:lastModifiedBy>Davy Rodelo Sandoval</cp:lastModifiedBy>
  <cp:revision>4</cp:revision>
  <dcterms:created xsi:type="dcterms:W3CDTF">2020-12-04T05:16:54Z</dcterms:created>
  <dcterms:modified xsi:type="dcterms:W3CDTF">2020-12-07T05:55:30Z</dcterms:modified>
</cp:coreProperties>
</file>